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1" y="0"/>
            <a:ext cx="5943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Annual Retreat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August 6 – 8, 2010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5626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 Rounded MT Bold" pitchFamily="34" charset="0"/>
              </a:rPr>
              <a:t>Details at www.abmopad.org</a:t>
            </a:r>
            <a:endParaRPr lang="en-US" sz="28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20991127">
            <a:off x="89428" y="2546790"/>
            <a:ext cx="8305800" cy="17526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Come for Fellowship, Friends and Fun!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6764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ial Rounded MT Bold" pitchFamily="34" charset="0"/>
              </a:rPr>
              <a:t>Shippensburg University</a:t>
            </a:r>
            <a:endParaRPr lang="en-US" sz="24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15" name="32-Point Star 14"/>
          <p:cNvSpPr/>
          <p:nvPr/>
        </p:nvSpPr>
        <p:spPr>
          <a:xfrm rot="944698">
            <a:off x="5193164" y="3875220"/>
            <a:ext cx="3657600" cy="2667000"/>
          </a:xfrm>
          <a:prstGeom prst="star3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 and pay a deposit </a:t>
            </a:r>
            <a:r>
              <a:rPr lang="en-US" smtClean="0"/>
              <a:t>by </a:t>
            </a:r>
            <a:r>
              <a:rPr lang="en-US" smtClean="0"/>
              <a:t>May 31 to </a:t>
            </a:r>
            <a:r>
              <a:rPr lang="en-US" dirty="0" smtClean="0"/>
              <a:t>receive a $15 discount from your final full registration price!</a:t>
            </a:r>
            <a:endParaRPr lang="en-US" dirty="0"/>
          </a:p>
        </p:txBody>
      </p:sp>
      <p:pic>
        <p:nvPicPr>
          <p:cNvPr id="11" name="Picture 10" descr="abmopad-logo-56yrs-transparent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0"/>
            <a:ext cx="3334579" cy="2514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Ed McQue</cp:lastModifiedBy>
  <cp:revision>9</cp:revision>
  <dcterms:created xsi:type="dcterms:W3CDTF">2006-08-16T00:00:00Z</dcterms:created>
  <dcterms:modified xsi:type="dcterms:W3CDTF">2010-04-30T14:40:36Z</dcterms:modified>
</cp:coreProperties>
</file>