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8001" y="0"/>
            <a:ext cx="59436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Annual Retreat</a:t>
            </a:r>
          </a:p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August 7 – 9, 2011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57150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  <a:latin typeface="Arial Rounded MT Bold" pitchFamily="34" charset="0"/>
              </a:rPr>
              <a:t>Details at www.abmopad.org</a:t>
            </a:r>
            <a:endParaRPr lang="en-US" sz="2800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 rot="20991127">
            <a:off x="89428" y="2546790"/>
            <a:ext cx="8305800" cy="17526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Come for Fellowship, Friends and Fun!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16764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latin typeface="Arial Rounded MT Bold" pitchFamily="34" charset="0"/>
              </a:rPr>
              <a:t>Shippensburg University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  <p:sp>
        <p:nvSpPr>
          <p:cNvPr id="15" name="32-Point Star 14"/>
          <p:cNvSpPr/>
          <p:nvPr/>
        </p:nvSpPr>
        <p:spPr>
          <a:xfrm rot="944698">
            <a:off x="5193164" y="3875220"/>
            <a:ext cx="3657600" cy="2667000"/>
          </a:xfrm>
          <a:prstGeom prst="star32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Register and pay a deposit by May 31 to receive a $15 discount from your final full registration price!</a:t>
            </a:r>
            <a:endParaRPr lang="en-US" dirty="0"/>
          </a:p>
        </p:txBody>
      </p:sp>
      <p:pic>
        <p:nvPicPr>
          <p:cNvPr id="8" name="Picture 7" descr="abmopad-logo-57yrs-transparen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536674" cy="2667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42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emcque</cp:lastModifiedBy>
  <cp:revision>10</cp:revision>
  <dcterms:created xsi:type="dcterms:W3CDTF">2006-08-16T00:00:00Z</dcterms:created>
  <dcterms:modified xsi:type="dcterms:W3CDTF">2011-04-30T13:48:48Z</dcterms:modified>
</cp:coreProperties>
</file>